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4" r:id="rId3"/>
    <p:sldId id="265" r:id="rId4"/>
    <p:sldId id="270" r:id="rId5"/>
    <p:sldId id="271" r:id="rId6"/>
    <p:sldId id="287" r:id="rId7"/>
    <p:sldId id="288" r:id="rId8"/>
    <p:sldId id="262" r:id="rId9"/>
    <p:sldId id="283" r:id="rId10"/>
    <p:sldId id="281" r:id="rId11"/>
    <p:sldId id="282" r:id="rId12"/>
    <p:sldId id="284" r:id="rId13"/>
    <p:sldId id="286" r:id="rId14"/>
    <p:sldId id="263" r:id="rId15"/>
    <p:sldId id="268" r:id="rId16"/>
    <p:sldId id="279" r:id="rId17"/>
    <p:sldId id="280" r:id="rId18"/>
    <p:sldId id="290" r:id="rId19"/>
    <p:sldId id="291" r:id="rId20"/>
    <p:sldId id="28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E976D4F-D358-476D-9F9C-A8E71B33F0DB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ограмма для начальной школы по правилам дорожного движения - Электронные учебники"/>
          <p:cNvPicPr/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7"/>
          <a:stretch/>
        </p:blipFill>
        <p:spPr bwMode="auto">
          <a:xfrm>
            <a:off x="5164967" y="764704"/>
            <a:ext cx="3312368" cy="51192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1061735"/>
            <a:ext cx="45640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Викторина </a:t>
            </a:r>
          </a:p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ПДД</a:t>
            </a:r>
            <a:endParaRPr lang="ru-RU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4581128"/>
            <a:ext cx="3062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1-2 классы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1030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556" y="980728"/>
            <a:ext cx="7848872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Маленькие домики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улице бегут,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Мальчиков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девочек</a:t>
            </a:r>
          </a:p>
          <a:p>
            <a:pPr marL="68580" indent="0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домики везут.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294" y="4581128"/>
            <a:ext cx="3870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автобусы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oem\Documents\ПДД\Картинки по ПДД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92" y="3350027"/>
            <a:ext cx="413325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08912" cy="3508977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два ряда дома стоят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Десять, двадцать, сто подряд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квадратными глазами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Друг на друга все глядят. </a:t>
            </a:r>
          </a:p>
          <a:p>
            <a:pPr marL="68580" indent="0">
              <a:buNone/>
            </a:pP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6176" y="5373216"/>
            <a:ext cx="2474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oem\Documents\ПДД\Картинки по ПДД\img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1"/>
            <a:ext cx="3266401" cy="231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24744"/>
            <a:ext cx="6777317" cy="3508977"/>
          </a:xfrm>
        </p:spPr>
        <p:txBody>
          <a:bodyPr/>
          <a:lstStyle/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Посмотри, силач какой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algn="just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ходу одной рукой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algn="just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Останавливать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привык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Пятитонный </a:t>
            </a: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грузовик.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5437" y="4590256"/>
            <a:ext cx="57016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илиционер-</a:t>
            </a:r>
          </a:p>
          <a:p>
            <a:r>
              <a:rPr lang="ru-RU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регулировщик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46"/>
          <a:stretch/>
        </p:blipFill>
        <p:spPr bwMode="auto">
          <a:xfrm>
            <a:off x="6257126" y="2996952"/>
            <a:ext cx="2445793" cy="33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53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67106" y="476672"/>
            <a:ext cx="21900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en-US" sz="5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</a:t>
            </a:r>
            <a:r>
              <a:rPr lang="ru-RU" sz="5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8848" y="3337354"/>
            <a:ext cx="374653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Умный </a:t>
            </a:r>
          </a:p>
          <a:p>
            <a:pPr algn="ctr"/>
            <a:r>
              <a:rPr lang="ru-RU" sz="60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пешеход</a:t>
            </a:r>
            <a:endParaRPr lang="ru-RU" sz="60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49897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6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36904" cy="16939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Как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широких народных кругах называется размеченный пешеходный переход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ru-RU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492896"/>
            <a:ext cx="6777317" cy="2716889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«леопард»;</a:t>
            </a:r>
          </a:p>
          <a:p>
            <a:pPr>
              <a:buFont typeface="Courier New" pitchFamily="49" charset="0"/>
              <a:buChar char="o"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«зебра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»;</a:t>
            </a:r>
          </a:p>
          <a:p>
            <a:pPr>
              <a:buFont typeface="Courier New" pitchFamily="49" charset="0"/>
              <a:buChar char="o"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«верблюд». 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44824"/>
            <a:ext cx="4288252" cy="45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920880" cy="1549976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Человек, который управляет </a:t>
            </a:r>
            <a:b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транспортным средством, это …</a:t>
            </a:r>
            <a:b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endParaRPr lang="ru-RU" sz="3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323652"/>
            <a:ext cx="7344816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Пешеход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Водитель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Пассажир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4139952" y="3284984"/>
            <a:ext cx="4248472" cy="303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8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27664"/>
            <a:ext cx="7848872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По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тротуару нужно 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идти…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073" y="1714568"/>
            <a:ext cx="6777317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левой стороне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Посередине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правой стороне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oem\Documents\ПДД\Картинки по ПДД\im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16" y="3861048"/>
            <a:ext cx="2849633" cy="267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632848" cy="108012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Для кого составлены правила дорожного движения?</a:t>
            </a:r>
            <a:b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sz="36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136904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Для водителей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Для пешеходов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Для водителей и пешеходов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16426" r="12319" b="22126"/>
          <a:stretch/>
        </p:blipFill>
        <p:spPr bwMode="auto">
          <a:xfrm>
            <a:off x="2699790" y="4149080"/>
            <a:ext cx="3600401" cy="22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1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1477968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При переходе дороги 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надо посмотреть…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8208912" cy="350897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Сначала налево, потом направо.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Сначала направо, потом налево.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00513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49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02364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Кому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даёт 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команды пешеходный светофор?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584884"/>
            <a:ext cx="7920880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Водителям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Пешеходам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Водителям и пешеходам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3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421448" y="670731"/>
            <a:ext cx="1802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</a:t>
            </a:r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98" y="3789040"/>
            <a:ext cx="5895975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58750"/>
            <a:ext cx="422433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1604" y="2531022"/>
            <a:ext cx="3541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Разминка</a:t>
            </a:r>
            <a:endParaRPr lang="ru-RU" sz="5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27664"/>
            <a:ext cx="7776864" cy="1143000"/>
          </a:xfrm>
        </p:spPr>
        <p:txBody>
          <a:bodyPr>
            <a:noAutofit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Сколько человек могут ехать на одном велосипеде?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3" y="2323652"/>
            <a:ext cx="1440276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1</a:t>
            </a:r>
          </a:p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2</a:t>
            </a:r>
          </a:p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3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476500"/>
            <a:ext cx="5299458" cy="35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9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632848" cy="3508977"/>
          </a:xfrm>
        </p:spPr>
        <p:txBody>
          <a:bodyPr/>
          <a:lstStyle/>
          <a:p>
            <a:pPr marL="0" lvl="0" indent="0" fontAlgn="base">
              <a:spcAft>
                <a:spcPts val="1125"/>
              </a:spcAft>
              <a:buNone/>
              <a:tabLst>
                <a:tab pos="457200" algn="l"/>
              </a:tabLst>
            </a:pPr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И автобус, и трамвай, едут быстро – не зевай,</a:t>
            </a:r>
          </a:p>
          <a:p>
            <a:pPr marL="68580" indent="0" fontAlgn="base">
              <a:lnSpc>
                <a:spcPts val="1915"/>
              </a:lnSpc>
              <a:spcAft>
                <a:spcPts val="1920"/>
              </a:spcAft>
              <a:buNone/>
            </a:pPr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Всем известно на планете, </a:t>
            </a:r>
            <a:endParaRPr lang="en-US" sz="36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marL="68580" indent="0" fontAlgn="base">
              <a:lnSpc>
                <a:spcPts val="1915"/>
              </a:lnSpc>
              <a:spcAft>
                <a:spcPts val="1920"/>
              </a:spcAft>
              <a:buNone/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осторожней </a:t>
            </a:r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будьте…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2636912"/>
            <a:ext cx="20313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ДЕТИ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4" b="55760"/>
          <a:stretch/>
        </p:blipFill>
        <p:spPr bwMode="auto">
          <a:xfrm>
            <a:off x="971600" y="3284984"/>
            <a:ext cx="4402337" cy="305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62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7632848" cy="3508977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Пьет бензин, как молоко,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Может бегать далеко.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Возит грузы и людей,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 знаком, конечно, с ней.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Обувь носит из резины, называется…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5368990"/>
            <a:ext cx="3456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машина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oem\Documents\ПДД\Картинки по ПДД\volkswage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91976"/>
            <a:ext cx="3024336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704856" cy="4104456"/>
          </a:xfrm>
        </p:spPr>
        <p:txBody>
          <a:bodyPr>
            <a:normAutofit lnSpcReduction="10000"/>
          </a:bodyPr>
          <a:lstStyle/>
          <a:p>
            <a:pPr marL="68580" indent="0" fontAlgn="base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дороге все стоят, </a:t>
            </a:r>
            <a:endParaRPr lang="ru-RU" sz="40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fontAlgn="base">
              <a:buNone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дороге все гудят,</a:t>
            </a:r>
          </a:p>
          <a:p>
            <a:pPr marL="68580" indent="0" fontAlgn="base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Ждут водители и дети, </a:t>
            </a:r>
            <a:endParaRPr lang="ru-RU" sz="40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fontAlgn="base">
              <a:buNone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светофор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совсем не светит,</a:t>
            </a:r>
          </a:p>
          <a:p>
            <a:pPr marL="68580" indent="0" fontAlgn="base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горят его приборы, </a:t>
            </a:r>
            <a:endParaRPr lang="ru-RU" sz="40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fontAlgn="base">
              <a:buNone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поломались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389446"/>
            <a:ext cx="4861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светофоры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18" name="Picture 2" descr="C:\Users\oem\Documents\ПДД\Картинки по ПДД\T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96" y="692696"/>
            <a:ext cx="133251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2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6777317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Тихо ехать нас обяжет,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Поворот вблизи покажет,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напомнит, что и как,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Вам в пути…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5229200"/>
            <a:ext cx="6551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Дорожный знак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3" name="Picture 3" descr="C:\Users\oem\Documents\ПДД\Картинки по ПДД\1_23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1835447" cy="16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1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7776864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за “зебра” на дороге?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 стоят, разинув рот.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Ждут, когда мигнет 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зелёный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Значит это…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5229200"/>
            <a:ext cx="3352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переход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7" y="3731096"/>
            <a:ext cx="4285820" cy="259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64087" y="476672"/>
            <a:ext cx="19960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 </a:t>
            </a:r>
            <a:r>
              <a:rPr lang="ru-RU" sz="5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0002"/>
            <a:ext cx="4071587" cy="39012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86737" y="3068960"/>
            <a:ext cx="431560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капитанов</a:t>
            </a:r>
            <a:endParaRPr lang="ru-RU" sz="60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4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84399"/>
            <a:ext cx="6777317" cy="3508977"/>
          </a:xfrm>
        </p:spPr>
        <p:txBody>
          <a:bodyPr/>
          <a:lstStyle/>
          <a:p>
            <a:pPr marL="68580" indent="0" algn="just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Днём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ночью я горю,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сигналы подаю.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algn="just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Есть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три цвета у меня,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зовут меня, друзья?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793376"/>
            <a:ext cx="3932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светофор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67" y="620688"/>
            <a:ext cx="2347913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0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344</TotalTime>
  <Words>269</Words>
  <Application>Microsoft Office PowerPoint</Application>
  <PresentationFormat>Экран (4:3)</PresentationFormat>
  <Paragraphs>76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в широких народных кругах называется размеченный пешеходный переход? </vt:lpstr>
      <vt:lpstr>Человек, который управляет  транспортным средством, это … </vt:lpstr>
      <vt:lpstr>По тротуару нужно идти… </vt:lpstr>
      <vt:lpstr>Для кого составлены правила дорожного движения? </vt:lpstr>
      <vt:lpstr>При переходе дороги  надо посмотреть… </vt:lpstr>
      <vt:lpstr>Кому даёт команды пешеходный светофор?</vt:lpstr>
      <vt:lpstr>Сколько человек могут ехать на одном велосипеде?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best</cp:lastModifiedBy>
  <cp:revision>53</cp:revision>
  <dcterms:created xsi:type="dcterms:W3CDTF">2014-11-27T17:54:40Z</dcterms:created>
  <dcterms:modified xsi:type="dcterms:W3CDTF">2021-12-26T07:35:44Z</dcterms:modified>
</cp:coreProperties>
</file>